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6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9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9883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36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01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65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29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9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9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4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9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0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7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5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2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2F2A-8CFF-44DC-B98D-6511C3D75FF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BBD0-FD70-4849-9126-00CEA6F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665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Planning and Assessment Moving Forward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Considerations for the Senate</a:t>
            </a:r>
          </a:p>
        </p:txBody>
      </p:sp>
    </p:spTree>
    <p:extLst>
      <p:ext uri="{BB962C8B-B14F-4D97-AF65-F5344CB8AC3E}">
        <p14:creationId xmlns:p14="http://schemas.microsoft.com/office/powerpoint/2010/main" val="86034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 of Research</a:t>
            </a:r>
          </a:p>
          <a:p>
            <a:r>
              <a:rPr lang="en-US" dirty="0"/>
              <a:t>PPA Specialist</a:t>
            </a:r>
          </a:p>
          <a:p>
            <a:r>
              <a:rPr lang="en-US" dirty="0"/>
              <a:t>Outcomes and Assessment Specialist</a:t>
            </a:r>
          </a:p>
          <a:p>
            <a:pPr lvl="1"/>
            <a:r>
              <a:rPr lang="en-US" dirty="0"/>
              <a:t>Meet to develop questions and tools to be used</a:t>
            </a:r>
          </a:p>
          <a:p>
            <a:pPr lvl="1"/>
            <a:r>
              <a:rPr lang="en-US" dirty="0"/>
              <a:t>Questions brought to Senate</a:t>
            </a:r>
          </a:p>
          <a:p>
            <a:pPr lvl="1"/>
            <a:r>
              <a:rPr lang="en-US" dirty="0"/>
              <a:t>Occasional involvement with O &amp; A and Curriculum Chairs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2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6887389" cy="4267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Spring semester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Faculty PPAs distributed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Resource requests entered into PPA</a:t>
            </a:r>
          </a:p>
          <a:p>
            <a:pPr>
              <a:spcAft>
                <a:spcPts val="600"/>
              </a:spcAft>
            </a:pPr>
            <a:r>
              <a:rPr lang="en-US" dirty="0"/>
              <a:t>Fall semester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Final version of budget request spreadsheet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This is the one that has been vetted through all of the different areas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Academic Affairs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Administrative Services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Student Affairs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Accreditation – where is the dialog?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Only faculty work being done is by Full-time Faculty Hiring committee</a:t>
            </a:r>
          </a:p>
        </p:txBody>
      </p:sp>
    </p:spTree>
    <p:extLst>
      <p:ext uri="{BB962C8B-B14F-4D97-AF65-F5344CB8AC3E}">
        <p14:creationId xmlns:p14="http://schemas.microsoft.com/office/powerpoint/2010/main" val="61161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Me The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prioritization take place?</a:t>
            </a:r>
          </a:p>
          <a:p>
            <a:r>
              <a:rPr lang="en-US" dirty="0"/>
              <a:t>Seems to be different for each area</a:t>
            </a:r>
          </a:p>
          <a:p>
            <a:r>
              <a:rPr lang="en-US" dirty="0"/>
              <a:t>More transparency in the budgeting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6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For Faculty PPAs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10 + 1</a:t>
            </a:r>
          </a:p>
          <a:p>
            <a:pPr lvl="1"/>
            <a:r>
              <a:rPr lang="en-US" dirty="0"/>
              <a:t>#9 Processes for program review</a:t>
            </a:r>
          </a:p>
          <a:p>
            <a:pPr marL="627063" lvl="1" indent="-169863"/>
            <a:r>
              <a:rPr lang="en-US" dirty="0"/>
              <a:t>#10  Processes for institutional planning and budget development</a:t>
            </a:r>
          </a:p>
          <a:p>
            <a:r>
              <a:rPr lang="en-US" dirty="0"/>
              <a:t>New Governance Structure</a:t>
            </a:r>
          </a:p>
          <a:p>
            <a:pPr lvl="1"/>
            <a:r>
              <a:rPr lang="en-US" dirty="0"/>
              <a:t>Institutional Resources Council</a:t>
            </a:r>
          </a:p>
          <a:p>
            <a:r>
              <a:rPr lang="en-US" dirty="0"/>
              <a:t>Accreditation Standards – are they being met?</a:t>
            </a:r>
          </a:p>
          <a:p>
            <a:r>
              <a:rPr lang="en-US" dirty="0"/>
              <a:t>Where is the “planning” in terms of the process?</a:t>
            </a:r>
          </a:p>
          <a:p>
            <a:pPr lvl="1"/>
            <a:r>
              <a:rPr lang="en-US" dirty="0"/>
              <a:t>Curriculum</a:t>
            </a:r>
          </a:p>
          <a:p>
            <a:pPr lvl="1"/>
            <a:r>
              <a:rPr lang="en-US" dirty="0"/>
              <a:t>SLOs</a:t>
            </a:r>
          </a:p>
        </p:txBody>
      </p:sp>
    </p:spTree>
    <p:extLst>
      <p:ext uri="{BB962C8B-B14F-4D97-AF65-F5344CB8AC3E}">
        <p14:creationId xmlns:p14="http://schemas.microsoft.com/office/powerpoint/2010/main" val="372197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B17371-56CF-44B1-99E8-25200D593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a Revised Process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271A1E-11FA-496D-BB84-707132CA1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PPA Committee?</a:t>
            </a:r>
          </a:p>
          <a:p>
            <a:r>
              <a:rPr lang="en-US" dirty="0"/>
              <a:t>Merging of PPA with O &amp; A?</a:t>
            </a:r>
          </a:p>
          <a:p>
            <a:r>
              <a:rPr lang="en-US" dirty="0"/>
              <a:t>Sub-committee of Senate Committee Chairs?</a:t>
            </a:r>
          </a:p>
          <a:p>
            <a:r>
              <a:rPr lang="en-US"/>
              <a:t>Other ideas?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2886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292</TotalTime>
  <Words>205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Program Planning and Assessment Moving Forward</vt:lpstr>
      <vt:lpstr>Current Process</vt:lpstr>
      <vt:lpstr>Time Line </vt:lpstr>
      <vt:lpstr>Show Me The Money</vt:lpstr>
      <vt:lpstr>Things to Consider For Faculty PPAs</vt:lpstr>
      <vt:lpstr>What Might a Revised Process Look Like?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Planning and Assessment Moving Forward</dc:title>
  <dc:creator>Cheryl</dc:creator>
  <cp:lastModifiedBy>Cynthia Ainsworth</cp:lastModifiedBy>
  <cp:revision>7</cp:revision>
  <dcterms:created xsi:type="dcterms:W3CDTF">2022-02-22T15:56:51Z</dcterms:created>
  <dcterms:modified xsi:type="dcterms:W3CDTF">2022-03-08T20:22:00Z</dcterms:modified>
</cp:coreProperties>
</file>